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42BB4-559F-46F7-8BF3-7635DC35FD66}" v="128" dt="2020-09-29T10:36:45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ean" userId="438759ba-21ca-4a27-9272-5deb3175830a" providerId="ADAL" clId="{90C42BB4-559F-46F7-8BF3-7635DC35FD66}"/>
    <pc:docChg chg="custSel addSld delSld modSld">
      <pc:chgData name="Matthew Dean" userId="438759ba-21ca-4a27-9272-5deb3175830a" providerId="ADAL" clId="{90C42BB4-559F-46F7-8BF3-7635DC35FD66}" dt="2020-09-29T10:36:45.406" v="706" actId="1076"/>
      <pc:docMkLst>
        <pc:docMk/>
      </pc:docMkLst>
      <pc:sldChg chg="modSp add">
        <pc:chgData name="Matthew Dean" userId="438759ba-21ca-4a27-9272-5deb3175830a" providerId="ADAL" clId="{90C42BB4-559F-46F7-8BF3-7635DC35FD66}" dt="2020-09-29T09:05:57.340" v="271" actId="27636"/>
        <pc:sldMkLst>
          <pc:docMk/>
          <pc:sldMk cId="2196636202" sldId="256"/>
        </pc:sldMkLst>
        <pc:spChg chg="mod">
          <ac:chgData name="Matthew Dean" userId="438759ba-21ca-4a27-9272-5deb3175830a" providerId="ADAL" clId="{90C42BB4-559F-46F7-8BF3-7635DC35FD66}" dt="2020-09-29T09:05:57.340" v="271" actId="27636"/>
          <ac:spMkLst>
            <pc:docMk/>
            <pc:sldMk cId="2196636202" sldId="256"/>
            <ac:spMk id="2" creationId="{45845E78-167E-4C37-813B-2B4272D8AFD4}"/>
          </ac:spMkLst>
        </pc:spChg>
        <pc:spChg chg="mod">
          <ac:chgData name="Matthew Dean" userId="438759ba-21ca-4a27-9272-5deb3175830a" providerId="ADAL" clId="{90C42BB4-559F-46F7-8BF3-7635DC35FD66}" dt="2020-09-29T09:02:18.457" v="7"/>
          <ac:spMkLst>
            <pc:docMk/>
            <pc:sldMk cId="2196636202" sldId="256"/>
            <ac:spMk id="3" creationId="{32C51FC8-C613-4D46-B054-CC249E2881C6}"/>
          </ac:spMkLst>
        </pc:spChg>
      </pc:sldChg>
      <pc:sldChg chg="addSp delSp modSp add">
        <pc:chgData name="Matthew Dean" userId="438759ba-21ca-4a27-9272-5deb3175830a" providerId="ADAL" clId="{90C42BB4-559F-46F7-8BF3-7635DC35FD66}" dt="2020-09-29T10:26:50.122" v="703" actId="20577"/>
        <pc:sldMkLst>
          <pc:docMk/>
          <pc:sldMk cId="2428450512" sldId="257"/>
        </pc:sldMkLst>
        <pc:spChg chg="mod">
          <ac:chgData name="Matthew Dean" userId="438759ba-21ca-4a27-9272-5deb3175830a" providerId="ADAL" clId="{90C42BB4-559F-46F7-8BF3-7635DC35FD66}" dt="2020-09-29T09:13:38.516" v="277" actId="14100"/>
          <ac:spMkLst>
            <pc:docMk/>
            <pc:sldMk cId="2428450512" sldId="257"/>
            <ac:spMk id="2" creationId="{107C0BFF-1692-45B5-8D0E-87B137C29016}"/>
          </ac:spMkLst>
        </pc:spChg>
        <pc:spChg chg="add del mod">
          <ac:chgData name="Matthew Dean" userId="438759ba-21ca-4a27-9272-5deb3175830a" providerId="ADAL" clId="{90C42BB4-559F-46F7-8BF3-7635DC35FD66}" dt="2020-09-29T10:26:50.122" v="703" actId="20577"/>
          <ac:spMkLst>
            <pc:docMk/>
            <pc:sldMk cId="2428450512" sldId="257"/>
            <ac:spMk id="3" creationId="{9AC0253F-F601-4039-A6B8-BFDC23B9C89D}"/>
          </ac:spMkLst>
        </pc:spChg>
        <pc:spChg chg="add del">
          <ac:chgData name="Matthew Dean" userId="438759ba-21ca-4a27-9272-5deb3175830a" providerId="ADAL" clId="{90C42BB4-559F-46F7-8BF3-7635DC35FD66}" dt="2020-09-29T09:03:07.907" v="18"/>
          <ac:spMkLst>
            <pc:docMk/>
            <pc:sldMk cId="2428450512" sldId="257"/>
            <ac:spMk id="4" creationId="{FA331475-91D9-42F9-8064-F29F676F952E}"/>
          </ac:spMkLst>
        </pc:spChg>
        <pc:picChg chg="add del mod">
          <ac:chgData name="Matthew Dean" userId="438759ba-21ca-4a27-9272-5deb3175830a" providerId="ADAL" clId="{90C42BB4-559F-46F7-8BF3-7635DC35FD66}" dt="2020-09-29T09:03:07.309" v="17"/>
          <ac:picMkLst>
            <pc:docMk/>
            <pc:sldMk cId="2428450512" sldId="257"/>
            <ac:picMk id="1026" creationId="{63AA24F9-6213-4E5D-8DEA-253D83F799A9}"/>
          </ac:picMkLst>
        </pc:picChg>
        <pc:picChg chg="add mod">
          <ac:chgData name="Matthew Dean" userId="438759ba-21ca-4a27-9272-5deb3175830a" providerId="ADAL" clId="{90C42BB4-559F-46F7-8BF3-7635DC35FD66}" dt="2020-09-29T09:04:00.172" v="100" actId="1076"/>
          <ac:picMkLst>
            <pc:docMk/>
            <pc:sldMk cId="2428450512" sldId="257"/>
            <ac:picMk id="1027" creationId="{1AB63B8A-77E9-43E5-AC90-5539F8921E49}"/>
          </ac:picMkLst>
        </pc:picChg>
      </pc:sldChg>
      <pc:sldChg chg="modSp add">
        <pc:chgData name="Matthew Dean" userId="438759ba-21ca-4a27-9272-5deb3175830a" providerId="ADAL" clId="{90C42BB4-559F-46F7-8BF3-7635DC35FD66}" dt="2020-09-29T09:05:41.363" v="270" actId="12"/>
        <pc:sldMkLst>
          <pc:docMk/>
          <pc:sldMk cId="2578799621" sldId="258"/>
        </pc:sldMkLst>
        <pc:spChg chg="mod">
          <ac:chgData name="Matthew Dean" userId="438759ba-21ca-4a27-9272-5deb3175830a" providerId="ADAL" clId="{90C42BB4-559F-46F7-8BF3-7635DC35FD66}" dt="2020-09-29T09:04:34.968" v="142" actId="20577"/>
          <ac:spMkLst>
            <pc:docMk/>
            <pc:sldMk cId="2578799621" sldId="258"/>
            <ac:spMk id="2" creationId="{854B9FE1-2CA1-4226-B7BF-722816DD3E8F}"/>
          </ac:spMkLst>
        </pc:spChg>
        <pc:spChg chg="mod">
          <ac:chgData name="Matthew Dean" userId="438759ba-21ca-4a27-9272-5deb3175830a" providerId="ADAL" clId="{90C42BB4-559F-46F7-8BF3-7635DC35FD66}" dt="2020-09-29T09:05:41.363" v="270" actId="12"/>
          <ac:spMkLst>
            <pc:docMk/>
            <pc:sldMk cId="2578799621" sldId="258"/>
            <ac:spMk id="3" creationId="{6AED2D85-9D5E-4C5A-82CC-C3D00EE282B6}"/>
          </ac:spMkLst>
        </pc:spChg>
      </pc:sldChg>
      <pc:sldChg chg="addSp modSp add">
        <pc:chgData name="Matthew Dean" userId="438759ba-21ca-4a27-9272-5deb3175830a" providerId="ADAL" clId="{90C42BB4-559F-46F7-8BF3-7635DC35FD66}" dt="2020-09-29T09:14:31.107" v="318" actId="1076"/>
        <pc:sldMkLst>
          <pc:docMk/>
          <pc:sldMk cId="2419951483" sldId="259"/>
        </pc:sldMkLst>
        <pc:spChg chg="mod">
          <ac:chgData name="Matthew Dean" userId="438759ba-21ca-4a27-9272-5deb3175830a" providerId="ADAL" clId="{90C42BB4-559F-46F7-8BF3-7635DC35FD66}" dt="2020-09-29T09:14:15.579" v="315" actId="20577"/>
          <ac:spMkLst>
            <pc:docMk/>
            <pc:sldMk cId="2419951483" sldId="259"/>
            <ac:spMk id="2" creationId="{F4588CF7-5290-4394-A382-1B9F93989479}"/>
          </ac:spMkLst>
        </pc:spChg>
        <pc:spChg chg="mod">
          <ac:chgData name="Matthew Dean" userId="438759ba-21ca-4a27-9272-5deb3175830a" providerId="ADAL" clId="{90C42BB4-559F-46F7-8BF3-7635DC35FD66}" dt="2020-09-29T09:14:25.181" v="316" actId="20577"/>
          <ac:spMkLst>
            <pc:docMk/>
            <pc:sldMk cId="2419951483" sldId="259"/>
            <ac:spMk id="3" creationId="{D9B4BA73-C741-4AA4-86FC-134754320B37}"/>
          </ac:spMkLst>
        </pc:spChg>
        <pc:picChg chg="add mod">
          <ac:chgData name="Matthew Dean" userId="438759ba-21ca-4a27-9272-5deb3175830a" providerId="ADAL" clId="{90C42BB4-559F-46F7-8BF3-7635DC35FD66}" dt="2020-09-29T09:14:31.107" v="318" actId="1076"/>
          <ac:picMkLst>
            <pc:docMk/>
            <pc:sldMk cId="2419951483" sldId="259"/>
            <ac:picMk id="2050" creationId="{0E8BE10E-228F-4DD8-982E-80BC069F21B2}"/>
          </ac:picMkLst>
        </pc:picChg>
      </pc:sldChg>
      <pc:sldChg chg="addSp modSp add">
        <pc:chgData name="Matthew Dean" userId="438759ba-21ca-4a27-9272-5deb3175830a" providerId="ADAL" clId="{90C42BB4-559F-46F7-8BF3-7635DC35FD66}" dt="2020-09-29T09:14:59.591" v="334" actId="1076"/>
        <pc:sldMkLst>
          <pc:docMk/>
          <pc:sldMk cId="2343174221" sldId="260"/>
        </pc:sldMkLst>
        <pc:spChg chg="mod">
          <ac:chgData name="Matthew Dean" userId="438759ba-21ca-4a27-9272-5deb3175830a" providerId="ADAL" clId="{90C42BB4-559F-46F7-8BF3-7635DC35FD66}" dt="2020-09-29T09:14:49.798" v="332" actId="20577"/>
          <ac:spMkLst>
            <pc:docMk/>
            <pc:sldMk cId="2343174221" sldId="260"/>
            <ac:spMk id="2" creationId="{6891EB4F-25B1-43ED-80EF-0064B9109D55}"/>
          </ac:spMkLst>
        </pc:spChg>
        <pc:picChg chg="add mod">
          <ac:chgData name="Matthew Dean" userId="438759ba-21ca-4a27-9272-5deb3175830a" providerId="ADAL" clId="{90C42BB4-559F-46F7-8BF3-7635DC35FD66}" dt="2020-09-29T09:14:59.591" v="334" actId="1076"/>
          <ac:picMkLst>
            <pc:docMk/>
            <pc:sldMk cId="2343174221" sldId="260"/>
            <ac:picMk id="3074" creationId="{E56CF039-31D3-4C10-9BE4-2FFACAA7089B}"/>
          </ac:picMkLst>
        </pc:picChg>
      </pc:sldChg>
      <pc:sldChg chg="addSp delSp modSp add">
        <pc:chgData name="Matthew Dean" userId="438759ba-21ca-4a27-9272-5deb3175830a" providerId="ADAL" clId="{90C42BB4-559F-46F7-8BF3-7635DC35FD66}" dt="2020-09-29T10:36:45.406" v="706" actId="1076"/>
        <pc:sldMkLst>
          <pc:docMk/>
          <pc:sldMk cId="3147256769" sldId="261"/>
        </pc:sldMkLst>
        <pc:spChg chg="mod">
          <ac:chgData name="Matthew Dean" userId="438759ba-21ca-4a27-9272-5deb3175830a" providerId="ADAL" clId="{90C42BB4-559F-46F7-8BF3-7635DC35FD66}" dt="2020-09-29T09:34:45.194" v="357" actId="20577"/>
          <ac:spMkLst>
            <pc:docMk/>
            <pc:sldMk cId="3147256769" sldId="261"/>
            <ac:spMk id="2" creationId="{34797358-CC0F-4C48-83B2-5FC78811904C}"/>
          </ac:spMkLst>
        </pc:spChg>
        <pc:picChg chg="add del mod">
          <ac:chgData name="Matthew Dean" userId="438759ba-21ca-4a27-9272-5deb3175830a" providerId="ADAL" clId="{90C42BB4-559F-46F7-8BF3-7635DC35FD66}" dt="2020-09-29T10:36:28.191" v="704" actId="478"/>
          <ac:picMkLst>
            <pc:docMk/>
            <pc:sldMk cId="3147256769" sldId="261"/>
            <ac:picMk id="4098" creationId="{B962784E-DB06-458E-9484-798EE915049C}"/>
          </ac:picMkLst>
        </pc:picChg>
        <pc:picChg chg="add mod">
          <ac:chgData name="Matthew Dean" userId="438759ba-21ca-4a27-9272-5deb3175830a" providerId="ADAL" clId="{90C42BB4-559F-46F7-8BF3-7635DC35FD66}" dt="2020-09-29T10:36:45.406" v="706" actId="1076"/>
          <ac:picMkLst>
            <pc:docMk/>
            <pc:sldMk cId="3147256769" sldId="261"/>
            <ac:picMk id="4099" creationId="{148BFC9D-9480-41C3-AC2A-AB65C1B32FF3}"/>
          </ac:picMkLst>
        </pc:picChg>
      </pc:sldChg>
      <pc:sldChg chg="addSp modSp add">
        <pc:chgData name="Matthew Dean" userId="438759ba-21ca-4a27-9272-5deb3175830a" providerId="ADAL" clId="{90C42BB4-559F-46F7-8BF3-7635DC35FD66}" dt="2020-09-29T09:37:30.478" v="498" actId="15"/>
        <pc:sldMkLst>
          <pc:docMk/>
          <pc:sldMk cId="551732508" sldId="262"/>
        </pc:sldMkLst>
        <pc:spChg chg="mod">
          <ac:chgData name="Matthew Dean" userId="438759ba-21ca-4a27-9272-5deb3175830a" providerId="ADAL" clId="{90C42BB4-559F-46F7-8BF3-7635DC35FD66}" dt="2020-09-29T09:35:46.837" v="405" actId="1036"/>
          <ac:spMkLst>
            <pc:docMk/>
            <pc:sldMk cId="551732508" sldId="262"/>
            <ac:spMk id="2" creationId="{5021A447-8658-4D63-8497-E721621CFEC1}"/>
          </ac:spMkLst>
        </pc:spChg>
        <pc:spChg chg="mod">
          <ac:chgData name="Matthew Dean" userId="438759ba-21ca-4a27-9272-5deb3175830a" providerId="ADAL" clId="{90C42BB4-559F-46F7-8BF3-7635DC35FD66}" dt="2020-09-29T09:35:54.900" v="429" actId="1035"/>
          <ac:spMkLst>
            <pc:docMk/>
            <pc:sldMk cId="551732508" sldId="262"/>
            <ac:spMk id="3" creationId="{FC18A1AB-410C-46F8-B16E-72E03298FD10}"/>
          </ac:spMkLst>
        </pc:spChg>
        <pc:spChg chg="add mod">
          <ac:chgData name="Matthew Dean" userId="438759ba-21ca-4a27-9272-5deb3175830a" providerId="ADAL" clId="{90C42BB4-559F-46F7-8BF3-7635DC35FD66}" dt="2020-09-29T09:37:30.478" v="498" actId="15"/>
          <ac:spMkLst>
            <pc:docMk/>
            <pc:sldMk cId="551732508" sldId="262"/>
            <ac:spMk id="5" creationId="{37A7CCE5-95DB-4F72-995B-6AAA389F1E54}"/>
          </ac:spMkLst>
        </pc:spChg>
        <pc:picChg chg="add mod">
          <ac:chgData name="Matthew Dean" userId="438759ba-21ca-4a27-9272-5deb3175830a" providerId="ADAL" clId="{90C42BB4-559F-46F7-8BF3-7635DC35FD66}" dt="2020-09-29T09:36:40.635" v="433" actId="1076"/>
          <ac:picMkLst>
            <pc:docMk/>
            <pc:sldMk cId="551732508" sldId="262"/>
            <ac:picMk id="5122" creationId="{FCF3AE21-702E-4504-8E6E-E47F886052B4}"/>
          </ac:picMkLst>
        </pc:picChg>
      </pc:sldChg>
      <pc:sldChg chg="addSp delSp modSp add">
        <pc:chgData name="Matthew Dean" userId="438759ba-21ca-4a27-9272-5deb3175830a" providerId="ADAL" clId="{90C42BB4-559F-46F7-8BF3-7635DC35FD66}" dt="2020-09-29T09:38:12.203" v="523" actId="1076"/>
        <pc:sldMkLst>
          <pc:docMk/>
          <pc:sldMk cId="376784583" sldId="263"/>
        </pc:sldMkLst>
        <pc:spChg chg="mod">
          <ac:chgData name="Matthew Dean" userId="438759ba-21ca-4a27-9272-5deb3175830a" providerId="ADAL" clId="{90C42BB4-559F-46F7-8BF3-7635DC35FD66}" dt="2020-09-29T09:37:54.715" v="518" actId="1076"/>
          <ac:spMkLst>
            <pc:docMk/>
            <pc:sldMk cId="376784583" sldId="263"/>
            <ac:spMk id="2" creationId="{76EBC33C-83E7-47FD-A224-62093B3F76F3}"/>
          </ac:spMkLst>
        </pc:spChg>
        <pc:picChg chg="add del mod">
          <ac:chgData name="Matthew Dean" userId="438759ba-21ca-4a27-9272-5deb3175830a" providerId="ADAL" clId="{90C42BB4-559F-46F7-8BF3-7635DC35FD66}" dt="2020-09-29T09:37:56.132" v="519"/>
          <ac:picMkLst>
            <pc:docMk/>
            <pc:sldMk cId="376784583" sldId="263"/>
            <ac:picMk id="6146" creationId="{D52DEC67-1419-48F2-B20F-2B6B737276AE}"/>
          </ac:picMkLst>
        </pc:picChg>
        <pc:picChg chg="add mod">
          <ac:chgData name="Matthew Dean" userId="438759ba-21ca-4a27-9272-5deb3175830a" providerId="ADAL" clId="{90C42BB4-559F-46F7-8BF3-7635DC35FD66}" dt="2020-09-29T09:38:01.997" v="521" actId="1076"/>
          <ac:picMkLst>
            <pc:docMk/>
            <pc:sldMk cId="376784583" sldId="263"/>
            <ac:picMk id="6147" creationId="{98DE2532-BF91-4779-B1DA-6FD046E0192D}"/>
          </ac:picMkLst>
        </pc:picChg>
        <pc:picChg chg="add mod">
          <ac:chgData name="Matthew Dean" userId="438759ba-21ca-4a27-9272-5deb3175830a" providerId="ADAL" clId="{90C42BB4-559F-46F7-8BF3-7635DC35FD66}" dt="2020-09-29T09:38:12.203" v="523" actId="1076"/>
          <ac:picMkLst>
            <pc:docMk/>
            <pc:sldMk cId="376784583" sldId="263"/>
            <ac:picMk id="6148" creationId="{C5AFD990-0125-4D8A-9228-C06ABA81F0EA}"/>
          </ac:picMkLst>
        </pc:picChg>
      </pc:sldChg>
      <pc:sldChg chg="addSp modSp add">
        <pc:chgData name="Matthew Dean" userId="438759ba-21ca-4a27-9272-5deb3175830a" providerId="ADAL" clId="{90C42BB4-559F-46F7-8BF3-7635DC35FD66}" dt="2020-09-29T09:45:59.971" v="543" actId="1076"/>
        <pc:sldMkLst>
          <pc:docMk/>
          <pc:sldMk cId="3719258080" sldId="264"/>
        </pc:sldMkLst>
        <pc:spChg chg="mod">
          <ac:chgData name="Matthew Dean" userId="438759ba-21ca-4a27-9272-5deb3175830a" providerId="ADAL" clId="{90C42BB4-559F-46F7-8BF3-7635DC35FD66}" dt="2020-09-29T09:45:36.056" v="539" actId="20577"/>
          <ac:spMkLst>
            <pc:docMk/>
            <pc:sldMk cId="3719258080" sldId="264"/>
            <ac:spMk id="2" creationId="{82BE2E3B-5AA9-4424-8A71-4ECBEAEBA61D}"/>
          </ac:spMkLst>
        </pc:spChg>
        <pc:picChg chg="add mod">
          <ac:chgData name="Matthew Dean" userId="438759ba-21ca-4a27-9272-5deb3175830a" providerId="ADAL" clId="{90C42BB4-559F-46F7-8BF3-7635DC35FD66}" dt="2020-09-29T09:45:47.047" v="541" actId="1076"/>
          <ac:picMkLst>
            <pc:docMk/>
            <pc:sldMk cId="3719258080" sldId="264"/>
            <ac:picMk id="7170" creationId="{0E12F76C-F452-48F7-BDF5-311266798A87}"/>
          </ac:picMkLst>
        </pc:picChg>
        <pc:picChg chg="add mod">
          <ac:chgData name="Matthew Dean" userId="438759ba-21ca-4a27-9272-5deb3175830a" providerId="ADAL" clId="{90C42BB4-559F-46F7-8BF3-7635DC35FD66}" dt="2020-09-29T09:45:59.971" v="543" actId="1076"/>
          <ac:picMkLst>
            <pc:docMk/>
            <pc:sldMk cId="3719258080" sldId="264"/>
            <ac:picMk id="7171" creationId="{1BFFC548-9A6D-4D9A-8EEE-1259EC825BFE}"/>
          </ac:picMkLst>
        </pc:picChg>
      </pc:sldChg>
      <pc:sldChg chg="modSp add">
        <pc:chgData name="Matthew Dean" userId="438759ba-21ca-4a27-9272-5deb3175830a" providerId="ADAL" clId="{90C42BB4-559F-46F7-8BF3-7635DC35FD66}" dt="2020-09-29T10:18:23.077" v="672" actId="20577"/>
        <pc:sldMkLst>
          <pc:docMk/>
          <pc:sldMk cId="2951688260" sldId="265"/>
        </pc:sldMkLst>
        <pc:spChg chg="mod">
          <ac:chgData name="Matthew Dean" userId="438759ba-21ca-4a27-9272-5deb3175830a" providerId="ADAL" clId="{90C42BB4-559F-46F7-8BF3-7635DC35FD66}" dt="2020-09-29T09:46:26.611" v="557" actId="20577"/>
          <ac:spMkLst>
            <pc:docMk/>
            <pc:sldMk cId="2951688260" sldId="265"/>
            <ac:spMk id="2" creationId="{F2D55F23-779C-47E6-B696-B6DAA45C0E44}"/>
          </ac:spMkLst>
        </pc:spChg>
        <pc:spChg chg="mod">
          <ac:chgData name="Matthew Dean" userId="438759ba-21ca-4a27-9272-5deb3175830a" providerId="ADAL" clId="{90C42BB4-559F-46F7-8BF3-7635DC35FD66}" dt="2020-09-29T10:18:23.077" v="672" actId="20577"/>
          <ac:spMkLst>
            <pc:docMk/>
            <pc:sldMk cId="2951688260" sldId="265"/>
            <ac:spMk id="3" creationId="{941CC49D-38E1-412D-A0B6-D28B3794F0DA}"/>
          </ac:spMkLst>
        </pc:spChg>
      </pc:sldChg>
      <pc:sldChg chg="addSp modSp add">
        <pc:chgData name="Matthew Dean" userId="438759ba-21ca-4a27-9272-5deb3175830a" providerId="ADAL" clId="{90C42BB4-559F-46F7-8BF3-7635DC35FD66}" dt="2020-09-29T10:18:01.699" v="602" actId="1076"/>
        <pc:sldMkLst>
          <pc:docMk/>
          <pc:sldMk cId="3934171191" sldId="266"/>
        </pc:sldMkLst>
        <pc:spChg chg="mod">
          <ac:chgData name="Matthew Dean" userId="438759ba-21ca-4a27-9272-5deb3175830a" providerId="ADAL" clId="{90C42BB4-559F-46F7-8BF3-7635DC35FD66}" dt="2020-09-29T10:17:17.674" v="600" actId="20577"/>
          <ac:spMkLst>
            <pc:docMk/>
            <pc:sldMk cId="3934171191" sldId="266"/>
            <ac:spMk id="2" creationId="{C3721559-43C9-41D5-B07E-AAC660AB62EB}"/>
          </ac:spMkLst>
        </pc:spChg>
        <pc:picChg chg="add mod">
          <ac:chgData name="Matthew Dean" userId="438759ba-21ca-4a27-9272-5deb3175830a" providerId="ADAL" clId="{90C42BB4-559F-46F7-8BF3-7635DC35FD66}" dt="2020-09-29T10:18:01.699" v="602" actId="1076"/>
          <ac:picMkLst>
            <pc:docMk/>
            <pc:sldMk cId="3934171191" sldId="266"/>
            <ac:picMk id="4" creationId="{CE5EEE26-35ED-43D4-963E-AA83350D806D}"/>
          </ac:picMkLst>
        </pc:picChg>
      </pc:sldChg>
      <pc:sldChg chg="addSp modSp add del">
        <pc:chgData name="Matthew Dean" userId="438759ba-21ca-4a27-9272-5deb3175830a" providerId="ADAL" clId="{90C42BB4-559F-46F7-8BF3-7635DC35FD66}" dt="2020-09-29T10:17:04.117" v="573" actId="2696"/>
        <pc:sldMkLst>
          <pc:docMk/>
          <pc:sldMk cId="4041405819" sldId="266"/>
        </pc:sldMkLst>
        <pc:spChg chg="mod">
          <ac:chgData name="Matthew Dean" userId="438759ba-21ca-4a27-9272-5deb3175830a" providerId="ADAL" clId="{90C42BB4-559F-46F7-8BF3-7635DC35FD66}" dt="2020-09-29T09:46:55.819" v="565" actId="20577"/>
          <ac:spMkLst>
            <pc:docMk/>
            <pc:sldMk cId="4041405819" sldId="266"/>
            <ac:spMk id="2" creationId="{F9AB5451-9C15-4618-8688-0A50DBB5409B}"/>
          </ac:spMkLst>
        </pc:spChg>
        <pc:picChg chg="add mod">
          <ac:chgData name="Matthew Dean" userId="438759ba-21ca-4a27-9272-5deb3175830a" providerId="ADAL" clId="{90C42BB4-559F-46F7-8BF3-7635DC35FD66}" dt="2020-09-29T09:48:08.137" v="572" actId="14100"/>
          <ac:picMkLst>
            <pc:docMk/>
            <pc:sldMk cId="4041405819" sldId="266"/>
            <ac:picMk id="4" creationId="{06A7667E-47F7-4186-8D49-82FA22DF5392}"/>
          </ac:picMkLst>
        </pc:picChg>
        <pc:picChg chg="add mod">
          <ac:chgData name="Matthew Dean" userId="438759ba-21ca-4a27-9272-5deb3175830a" providerId="ADAL" clId="{90C42BB4-559F-46F7-8BF3-7635DC35FD66}" dt="2020-09-29T09:48:01.399" v="570" actId="14100"/>
          <ac:picMkLst>
            <pc:docMk/>
            <pc:sldMk cId="4041405819" sldId="266"/>
            <ac:picMk id="8194" creationId="{0679660C-873B-436D-80FF-2AC90EE1EE0C}"/>
          </ac:picMkLst>
        </pc:picChg>
      </pc:sldChg>
      <pc:sldChg chg="modSp add del">
        <pc:chgData name="Matthew Dean" userId="438759ba-21ca-4a27-9272-5deb3175830a" providerId="ADAL" clId="{90C42BB4-559F-46F7-8BF3-7635DC35FD66}" dt="2020-09-29T10:21:27.612" v="695" actId="2696"/>
        <pc:sldMkLst>
          <pc:docMk/>
          <pc:sldMk cId="468971551" sldId="267"/>
        </pc:sldMkLst>
        <pc:spChg chg="mod">
          <ac:chgData name="Matthew Dean" userId="438759ba-21ca-4a27-9272-5deb3175830a" providerId="ADAL" clId="{90C42BB4-559F-46F7-8BF3-7635DC35FD66}" dt="2020-09-29T10:21:19.894" v="694" actId="20577"/>
          <ac:spMkLst>
            <pc:docMk/>
            <pc:sldMk cId="468971551" sldId="267"/>
            <ac:spMk id="2" creationId="{53A935AA-838E-4223-A6B3-502A76AFA0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10F728FD-0DA0-4B4E-996D-DFB9D595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783573D9-78F6-4B32-B13E-6D047C53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6E541B23-8FC9-4F4C-92DE-7F3DD1AD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12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22F42BC-813C-48FF-93A9-01EDCA52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ED11DB9-2FF3-4B28-AC81-85DEE3C3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DE96827-3678-4516-94FA-A9BADA32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2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07B6AD0-5B19-4009-BBAE-50B15BB3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F46628A-B1C4-4ECF-82BA-51EF7CD5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6AF05C8-6418-49E6-90C1-2A31E727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1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3CA8159-41A7-4048-80AF-AAE5446C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A7D9D64-3D26-45D7-B051-B58D5CD6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9C099E4-4A08-4F04-A9BA-E6FF40D3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1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EC8CF-77F2-4764-AC17-24ECBBFC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C1DCE-F01F-4D9A-A219-B27B83F6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D64C0-104C-4DD0-94CE-531632BA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3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4571CBF-CB98-4D07-BCA8-421BD91F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4F258D2-290C-4A54-989A-1BB7A255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5CC3CD5-117D-4B9F-B024-52441EF0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EDFAE01-0AE3-4C93-9787-3CB15233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25F514C3-EF21-4D6C-881B-212F2197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322DD7A-26A6-48B6-B024-710963BC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1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EC93377-DEDC-41BA-9295-35C0F1C5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E9FFC1AC-DFCD-45D6-A466-6EBC6CD1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8A362CE-CE74-4A37-80C7-D58192C6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8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DCD1E99-9C50-4E59-BE20-8F5A250E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C4508F2-84A7-4B9E-AD68-16F583F5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0F2CC2D-F49D-4C07-B262-9F13C031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6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5E34058-79E9-4CC5-8A9F-E666060C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3519958-29C9-46B1-9388-EF1832CD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786B777-8199-42E8-8FB6-EF4BCC97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0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4DEDDA9E-73A9-4ABC-A966-27CE07B754C9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92BFD16-CC07-4169-A5AE-639956601F3B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7987271C-82D6-4BF9-8CF3-90A02AC30BE8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279E6AA-509C-4F35-93BB-19ED5B90AD7F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1682273-DDC0-409B-BE5D-CC8A2787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A68F3CE-E982-4AF1-B22A-370824F6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E1B1A10-5941-4268-87A8-3332CD72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5AE17B6-57AD-4A13-BFB9-54830AEF3D28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0A7D01-D205-4631-B567-AF5284E6109B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98331287-2583-4188-BB97-2E05F88D16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7E150E88-6152-44B6-B8A3-5660B66201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63763EA-DC88-4BAD-8218-1631F7AB3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fld id="{3D3C651E-3BCD-46AC-9325-D1AB25C9EADD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C7E2E02-F13C-4D75-BE2B-4840B1C51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A44A4E-9214-40C5-8872-64B83600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70D7C140-5508-4574-ABF2-F175B28BDA3E}" type="slidenum">
              <a:rPr lang="en-GB" smtClean="0"/>
              <a:t>‹#›</a:t>
            </a:fld>
            <a:endParaRPr lang="en-GB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02DABEDB-A86D-40F2-AABB-B31B4A09696F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95FE489-BDCC-4970-98DA-2DD0D336B24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1B77DE-58F0-463C-A87B-2B983D144C3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4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5E78-167E-4C37-813B-2B4272D8A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Basics of JavaScript and Animation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51FC8-C613-4D46-B054-CC249E288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3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5F23-779C-47E6-B696-B6DAA45C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C49D-38E1-412D-A0B6-D28B3794F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Accelerate – handles calculations related to gravity and acceleration</a:t>
            </a:r>
          </a:p>
          <a:p>
            <a:pPr lvl="0"/>
            <a:r>
              <a:rPr lang="en-GB" dirty="0"/>
              <a:t>Collision – used to detect collisions between objects</a:t>
            </a:r>
          </a:p>
          <a:p>
            <a:pPr lvl="0"/>
            <a:r>
              <a:rPr lang="en-GB" dirty="0"/>
              <a:t>Vector – used to apply a vector to a sprite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You will need to think about how to use these in your assignment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1559-43C9-41D5-B07E-AAC660AB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do Some Animation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DD0F-A111-4A85-A68B-96FD756D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EEE26-35ED-43D4-963E-AA83350D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276" y="2120107"/>
            <a:ext cx="39909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0BFF-1692-45B5-8D0E-87B137C2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56181"/>
            <a:ext cx="10772775" cy="1052183"/>
          </a:xfrm>
        </p:spPr>
        <p:txBody>
          <a:bodyPr>
            <a:normAutofit/>
          </a:bodyPr>
          <a:lstStyle/>
          <a:p>
            <a:r>
              <a:rPr lang="en-GB" b="1" i="1" dirty="0"/>
              <a:t>What is Animation?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253F-F601-4039-A6B8-BFDC23B9C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57501"/>
            <a:ext cx="10753725" cy="3990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Between 1878 and 1884 a very important question was resolved by </a:t>
            </a:r>
            <a:r>
              <a:rPr lang="en-GB" dirty="0"/>
              <a:t>Eadweard Muybridge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AB63B8A-77E9-43E5-AC90-5539F892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1" y="1988993"/>
            <a:ext cx="52705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5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9FE1-2CA1-4226-B7BF-722816DD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Illusion of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2D85-9D5E-4C5A-82CC-C3D00EE28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 a frame</a:t>
            </a:r>
          </a:p>
          <a:p>
            <a:r>
              <a:rPr lang="en-GB" dirty="0"/>
              <a:t>Change the position</a:t>
            </a:r>
          </a:p>
          <a:p>
            <a:r>
              <a:rPr lang="en-GB" dirty="0"/>
              <a:t>Draw the frame again</a:t>
            </a:r>
          </a:p>
          <a:p>
            <a:r>
              <a:rPr lang="en-GB" dirty="0"/>
              <a:t>Too slow and we see the image jump</a:t>
            </a:r>
          </a:p>
          <a:p>
            <a:r>
              <a:rPr lang="en-GB" dirty="0"/>
              <a:t>Fast enough and we see movement</a:t>
            </a:r>
          </a:p>
        </p:txBody>
      </p:sp>
    </p:spTree>
    <p:extLst>
      <p:ext uri="{BB962C8B-B14F-4D97-AF65-F5344CB8AC3E}">
        <p14:creationId xmlns:p14="http://schemas.microsoft.com/office/powerpoint/2010/main" val="257879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8CF7-5290-4394-A382-1B9F9398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 Lander Storyboard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4BA73-C741-4AA4-86FC-134754320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8BE10E-228F-4DD8-982E-80BC069F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12" y="2170907"/>
            <a:ext cx="52895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5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EB4F-25B1-43ED-80EF-0064B910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F805-878F-484C-880E-A0586C00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6CF039-31D3-4C10-9BE4-2FFACAA7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220913"/>
            <a:ext cx="5275262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7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7358-CC0F-4C48-83B2-5FC78811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2FEE0-4CDB-4DBD-AF53-CEFADAA4D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148BFC9D-9480-41C3-AC2A-AB65C1B3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02" y="2163763"/>
            <a:ext cx="52705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5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A447-8658-4D63-8497-E721621C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070"/>
            <a:ext cx="10972800" cy="1143000"/>
          </a:xfrm>
        </p:spPr>
        <p:txBody>
          <a:bodyPr/>
          <a:lstStyle/>
          <a:p>
            <a:r>
              <a:rPr lang="en-GB" dirty="0"/>
              <a:t>The Class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8A1AB-410C-46F8-B16E-72E03298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677"/>
            <a:ext cx="10972800" cy="484762"/>
          </a:xfrm>
        </p:spPr>
        <p:txBody>
          <a:bodyPr/>
          <a:lstStyle/>
          <a:p>
            <a:r>
              <a:rPr lang="en-GB" dirty="0"/>
              <a:t>JavaScript is a fully object oriented language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CF3AE21-702E-4504-8E6E-E47F8860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02" y="1924519"/>
            <a:ext cx="4162425" cy="319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A7CCE5-95DB-4F72-995B-6AAA389F1E54}"/>
              </a:ext>
            </a:extLst>
          </p:cNvPr>
          <p:cNvSpPr txBox="1">
            <a:spLocks/>
          </p:cNvSpPr>
          <p:nvPr/>
        </p:nvSpPr>
        <p:spPr bwMode="auto">
          <a:xfrm>
            <a:off x="609600" y="5309642"/>
            <a:ext cx="10972800" cy="4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Two types of classes</a:t>
            </a:r>
          </a:p>
          <a:p>
            <a:pPr lvl="1"/>
            <a:r>
              <a:rPr lang="en-GB" dirty="0"/>
              <a:t>Sprites (interface)</a:t>
            </a:r>
          </a:p>
          <a:p>
            <a:pPr lvl="1"/>
            <a:r>
              <a:rPr lang="en-GB" dirty="0"/>
              <a:t>Code (middle layer)</a:t>
            </a:r>
          </a:p>
        </p:txBody>
      </p:sp>
    </p:spTree>
    <p:extLst>
      <p:ext uri="{BB962C8B-B14F-4D97-AF65-F5344CB8AC3E}">
        <p14:creationId xmlns:p14="http://schemas.microsoft.com/office/powerpoint/2010/main" val="55173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C33C-83E7-47FD-A224-62093B3F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Saucer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CA676-5251-4704-B118-BBC52B4D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8DE2532-BF91-4779-B1DA-6FD046E0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57" y="2219902"/>
            <a:ext cx="17446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5AFD990-0125-4D8A-9228-C06ABA81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57" y="3429000"/>
            <a:ext cx="18288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2E3B-5AA9-4424-8A71-4ECBEAEB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Landing 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3762-CA4C-492C-8B62-671E521D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E12F76C-F452-48F7-BDF5-311266798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48" y="2230726"/>
            <a:ext cx="20875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1BFFC548-9A6D-4D9A-8EEE-1259EC82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1" y="3814113"/>
            <a:ext cx="20256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58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56AA49F-8EAF-4EB2-B0A8-51E2EDEF8878}" vid="{C8FBF764-E06E-4B73-B708-4C43A5A75F8E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95</TotalTime>
  <Words>134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Theme1</vt:lpstr>
      <vt:lpstr>The Basics of JavaScript and Animation </vt:lpstr>
      <vt:lpstr>What is Animation?</vt:lpstr>
      <vt:lpstr>The Illusion of Movement</vt:lpstr>
      <vt:lpstr>Space Lander Storyboard</vt:lpstr>
      <vt:lpstr>Game Success</vt:lpstr>
      <vt:lpstr>Game Failure</vt:lpstr>
      <vt:lpstr>The Class Diagram</vt:lpstr>
      <vt:lpstr>The Saucer Class</vt:lpstr>
      <vt:lpstr>The Landing Pad</vt:lpstr>
      <vt:lpstr>Other Classes</vt:lpstr>
      <vt:lpstr>Let’s do Some 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JavaScript and Animation </dc:title>
  <dc:creator>Matthew Dean</dc:creator>
  <cp:lastModifiedBy>Matthew Dean</cp:lastModifiedBy>
  <cp:revision>1</cp:revision>
  <dcterms:created xsi:type="dcterms:W3CDTF">2020-09-29T09:01:08Z</dcterms:created>
  <dcterms:modified xsi:type="dcterms:W3CDTF">2020-09-29T10:36:47Z</dcterms:modified>
</cp:coreProperties>
</file>